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9514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0528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0919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8559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9075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8970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725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5786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4085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6752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8593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5371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980729"/>
            <a:ext cx="7772400" cy="1470025"/>
          </a:xfrm>
        </p:spPr>
        <p:txBody>
          <a:bodyPr/>
          <a:lstStyle/>
          <a:p>
            <a:r>
              <a:rPr lang="ko-KR" altLang="en-US" smtClean="0"/>
              <a:t>창업개요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ko-KR" altLang="en-US" smtClean="0">
                <a:solidFill>
                  <a:schemeClr val="tx1"/>
                </a:solidFill>
              </a:rPr>
              <a:t>팀명</a:t>
            </a:r>
            <a:r>
              <a:rPr lang="en-US" altLang="ko-KR" smtClean="0">
                <a:solidFill>
                  <a:schemeClr val="tx1"/>
                </a:solidFill>
              </a:rPr>
              <a:t>:WWB  </a:t>
            </a:r>
          </a:p>
          <a:p>
            <a:pPr algn="r"/>
            <a:r>
              <a:rPr lang="ko-KR" altLang="en-US" sz="2400" smtClean="0">
                <a:solidFill>
                  <a:schemeClr val="tx1"/>
                </a:solidFill>
              </a:rPr>
              <a:t>강유</a:t>
            </a:r>
            <a:endParaRPr lang="en-US" altLang="ko-KR" sz="2400" smtClean="0">
              <a:solidFill>
                <a:schemeClr val="tx1"/>
              </a:solidFill>
            </a:endParaRPr>
          </a:p>
          <a:p>
            <a:pPr algn="r"/>
            <a:r>
              <a:rPr lang="ko-KR" altLang="en-US" sz="2400" smtClean="0">
                <a:solidFill>
                  <a:schemeClr val="tx1"/>
                </a:solidFill>
              </a:rPr>
              <a:t>신광남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07906" y="764704"/>
            <a:ext cx="1185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Know  APP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779912" y="3068960"/>
            <a:ext cx="1080120" cy="64807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APP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300192" y="3068960"/>
            <a:ext cx="1080120" cy="64807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고객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259632" y="3068960"/>
            <a:ext cx="1080120" cy="64807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가게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779912" y="1556792"/>
            <a:ext cx="1080120" cy="64807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광고상</a:t>
            </a:r>
            <a:endParaRPr lang="zh-CN" altLang="en-US" dirty="0"/>
          </a:p>
        </p:txBody>
      </p:sp>
      <p:cxnSp>
        <p:nvCxnSpPr>
          <p:cNvPr id="10" name="直接箭头连接符 9"/>
          <p:cNvCxnSpPr/>
          <p:nvPr/>
        </p:nvCxnSpPr>
        <p:spPr>
          <a:xfrm>
            <a:off x="2339752" y="3212976"/>
            <a:ext cx="14401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4860032" y="3212976"/>
            <a:ext cx="14401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flipH="1">
            <a:off x="2339752" y="3501008"/>
            <a:ext cx="14401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 flipH="1">
            <a:off x="4860032" y="3501008"/>
            <a:ext cx="14401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339752" y="2924944"/>
            <a:ext cx="135325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50" dirty="0" smtClean="0"/>
              <a:t>자기 가게 정보 제공</a:t>
            </a:r>
            <a:endParaRPr lang="en-US" altLang="ko-KR" sz="1050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2339752" y="3573018"/>
            <a:ext cx="132119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 smtClean="0"/>
              <a:t>APP</a:t>
            </a:r>
            <a:r>
              <a:rPr lang="ko-KR" altLang="en-US" sz="1100" dirty="0" smtClean="0"/>
              <a:t>에서 가게정보 </a:t>
            </a:r>
            <a:endParaRPr lang="en-US" altLang="ko-KR" sz="1100" dirty="0" smtClean="0"/>
          </a:p>
          <a:p>
            <a:r>
              <a:rPr lang="ko-KR" altLang="en-US" sz="1100" dirty="0" smtClean="0"/>
              <a:t>등록</a:t>
            </a:r>
            <a:endParaRPr lang="zh-CN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076056" y="2924944"/>
            <a:ext cx="10631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/>
              <a:t>가게정보 제공</a:t>
            </a:r>
            <a:endParaRPr lang="zh-CN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293823" y="3573016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/>
              <a:t>피드백</a:t>
            </a:r>
            <a:endParaRPr lang="zh-CN" altLang="en-US" sz="1100" dirty="0"/>
          </a:p>
        </p:txBody>
      </p:sp>
      <p:cxnSp>
        <p:nvCxnSpPr>
          <p:cNvPr id="20" name="直接箭头连接符 19"/>
          <p:cNvCxnSpPr/>
          <p:nvPr/>
        </p:nvCxnSpPr>
        <p:spPr>
          <a:xfrm>
            <a:off x="4067944" y="2204864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 flipV="1">
            <a:off x="4572000" y="2204864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707906" y="2420888"/>
            <a:ext cx="353943" cy="54438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ko-KR" altLang="en-US" sz="1100" dirty="0" smtClean="0"/>
              <a:t>광고비</a:t>
            </a:r>
            <a:endParaRPr lang="zh-CN" altLang="en-US" sz="1100" dirty="0"/>
          </a:p>
        </p:txBody>
      </p:sp>
      <p:sp>
        <p:nvSpPr>
          <p:cNvPr id="24" name="TextBox 23"/>
          <p:cNvSpPr txBox="1"/>
          <p:nvPr/>
        </p:nvSpPr>
        <p:spPr>
          <a:xfrm>
            <a:off x="4572002" y="2492896"/>
            <a:ext cx="353943" cy="39369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ko-KR" altLang="en-US" sz="1100" dirty="0" smtClean="0"/>
              <a:t>광고</a:t>
            </a:r>
            <a:endParaRPr lang="zh-CN" altLang="en-US" sz="11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ko-KR" altLang="en-US" dirty="0" smtClean="0"/>
              <a:t>핵심제공가치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atinLnBrk="1">
              <a:lnSpc>
                <a:spcPct val="150000"/>
              </a:lnSpc>
            </a:pPr>
            <a:r>
              <a:rPr lang="ko-KR" altLang="en-US" sz="2400" dirty="0" smtClean="0"/>
              <a:t>인터넷이 신속히 발전하고 있는 오늘날 각종의 기능을 가지고 있는 </a:t>
            </a:r>
            <a:r>
              <a:rPr lang="en-US" altLang="ko-KR" sz="2400" dirty="0" smtClean="0"/>
              <a:t>APP</a:t>
            </a:r>
            <a:r>
              <a:rPr lang="ko-KR" altLang="en-US" sz="2400" dirty="0" smtClean="0"/>
              <a:t>가 매우 많습니다</a:t>
            </a:r>
            <a:r>
              <a:rPr lang="en-US" altLang="ko-KR" sz="2400" dirty="0" smtClean="0"/>
              <a:t>. </a:t>
            </a:r>
            <a:r>
              <a:rPr lang="ko-KR" altLang="en-US" sz="2400" dirty="0" smtClean="0"/>
              <a:t>그러나 생활속에 있는 그렇게 많은 사소할 일을 다 해결할려면 얼마나 많은 </a:t>
            </a:r>
            <a:r>
              <a:rPr lang="en-US" altLang="ko-KR" sz="2400" dirty="0" smtClean="0"/>
              <a:t>APP</a:t>
            </a:r>
            <a:r>
              <a:rPr lang="ko-KR" altLang="en-US" sz="2400" dirty="0" smtClean="0"/>
              <a:t>을 만들어야 하는가 </a:t>
            </a:r>
            <a:r>
              <a:rPr lang="en-US" altLang="ko-KR" sz="2400" dirty="0" smtClean="0"/>
              <a:t>? </a:t>
            </a:r>
            <a:r>
              <a:rPr lang="ko-KR" altLang="en-US" sz="2400" dirty="0" smtClean="0"/>
              <a:t>이에 의해 생활에 필요한 많은 </a:t>
            </a:r>
            <a:r>
              <a:rPr lang="en-US" altLang="ko-KR" sz="2400" dirty="0" smtClean="0"/>
              <a:t>APP</a:t>
            </a:r>
            <a:r>
              <a:rPr lang="ko-KR" altLang="en-US" sz="2400" dirty="0" smtClean="0"/>
              <a:t>공능을 포함하는 </a:t>
            </a:r>
            <a:r>
              <a:rPr lang="en-US" altLang="ko-KR" sz="2400" dirty="0" smtClean="0"/>
              <a:t>APP</a:t>
            </a:r>
            <a:r>
              <a:rPr lang="ko-KR" altLang="en-US" sz="2400" dirty="0" smtClean="0"/>
              <a:t>를 만들고 싶습니다</a:t>
            </a:r>
            <a:r>
              <a:rPr lang="en-US" altLang="ko-KR" sz="2400" dirty="0" smtClean="0"/>
              <a:t>.</a:t>
            </a:r>
            <a:endParaRPr lang="en-US" altLang="ko-KR" sz="2400" dirty="0"/>
          </a:p>
          <a:p>
            <a:pPr latinLnBrk="1">
              <a:lnSpc>
                <a:spcPct val="150000"/>
              </a:lnSpc>
            </a:pPr>
            <a:r>
              <a:rPr lang="zh-CN" altLang="en-US" sz="2400" dirty="0" smtClean="0"/>
              <a:t>衣食住行</a:t>
            </a:r>
            <a:r>
              <a:rPr lang="ko-KR" altLang="en-US" sz="2400" dirty="0" smtClean="0"/>
              <a:t>을 다 포함하는 종합 </a:t>
            </a:r>
            <a:r>
              <a:rPr lang="en-US" altLang="ko-KR" sz="2400" dirty="0" smtClean="0"/>
              <a:t>APP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4718961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고객분류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altLang="zh-CN" dirty="0" smtClean="0"/>
              <a:t>1</a:t>
            </a:r>
            <a:r>
              <a:rPr lang="ko-KR" altLang="en-US" dirty="0" smtClean="0"/>
              <a:t>차 고객</a:t>
            </a:r>
            <a:r>
              <a:rPr lang="en-US" altLang="ko-KR" dirty="0" smtClean="0"/>
              <a:t>: </a:t>
            </a:r>
            <a:r>
              <a:rPr lang="ko-KR" altLang="en-US" dirty="0" smtClean="0"/>
              <a:t>광고상</a:t>
            </a:r>
            <a:endParaRPr lang="en-US" altLang="ko-KR" dirty="0" smtClean="0"/>
          </a:p>
          <a:p>
            <a:pPr>
              <a:lnSpc>
                <a:spcPct val="200000"/>
              </a:lnSpc>
            </a:pPr>
            <a:r>
              <a:rPr lang="en-US" altLang="zh-CN" dirty="0" smtClean="0"/>
              <a:t>2</a:t>
            </a:r>
            <a:r>
              <a:rPr lang="ko-KR" altLang="en-US" dirty="0" smtClean="0"/>
              <a:t>차 고객</a:t>
            </a:r>
            <a:r>
              <a:rPr lang="en-US" altLang="ko-KR" dirty="0" smtClean="0"/>
              <a:t>: APP </a:t>
            </a:r>
            <a:r>
              <a:rPr lang="ko-KR" altLang="en-US" dirty="0" smtClean="0"/>
              <a:t>사용자</a:t>
            </a:r>
            <a:endParaRPr lang="en-US" altLang="ko-KR" dirty="0" smtClean="0"/>
          </a:p>
          <a:p>
            <a:pPr>
              <a:lnSpc>
                <a:spcPct val="200000"/>
              </a:lnSpc>
            </a:pPr>
            <a:r>
              <a:rPr lang="en-US" altLang="zh-CN" dirty="0" smtClean="0"/>
              <a:t>3</a:t>
            </a:r>
            <a:r>
              <a:rPr lang="ko-KR" altLang="en-US" dirty="0" smtClean="0"/>
              <a:t>차 고객</a:t>
            </a:r>
            <a:r>
              <a:rPr lang="en-US" altLang="ko-KR" dirty="0" smtClean="0"/>
              <a:t>: </a:t>
            </a:r>
            <a:r>
              <a:rPr lang="ko-KR" altLang="en-US" dirty="0" smtClean="0"/>
              <a:t>가게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40980038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</TotalTime>
  <Words>92</Words>
  <Application>Microsoft Office PowerPoint</Application>
  <PresentationFormat>全屏显示(4:3)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主题​​</vt:lpstr>
      <vt:lpstr>창업개요</vt:lpstr>
      <vt:lpstr>PowerPoint 演示文稿</vt:lpstr>
      <vt:lpstr>핵심제공가치</vt:lpstr>
      <vt:lpstr>고객분류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WWB</dc:title>
  <dc:creator>s05123714</dc:creator>
  <cp:lastModifiedBy>s05123714</cp:lastModifiedBy>
  <cp:revision>14</cp:revision>
  <dcterms:modified xsi:type="dcterms:W3CDTF">2016-04-03T16:34:04Z</dcterms:modified>
</cp:coreProperties>
</file>